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93" r:id="rId2"/>
    <p:sldId id="259" r:id="rId3"/>
    <p:sldId id="294" r:id="rId4"/>
    <p:sldId id="321" r:id="rId5"/>
    <p:sldId id="296" r:id="rId6"/>
    <p:sldId id="297" r:id="rId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맑은 고딕" panose="020B0502040504020204" pitchFamily="34" charset="0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C6FF"/>
    <a:srgbClr val="337BA9"/>
    <a:srgbClr val="06266B"/>
    <a:srgbClr val="D8453E"/>
    <a:srgbClr val="0F3A55"/>
    <a:srgbClr val="EE6F10"/>
    <a:srgbClr val="7C2A3B"/>
    <a:srgbClr val="3F6603"/>
    <a:srgbClr val="F07E28"/>
    <a:srgbClr val="0708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0031" autoAdjust="0"/>
    <p:restoredTop sz="94792" autoAdjust="0"/>
  </p:normalViewPr>
  <p:slideViewPr>
    <p:cSldViewPr>
      <p:cViewPr varScale="1">
        <p:scale>
          <a:sx n="110" d="100"/>
          <a:sy n="110" d="100"/>
        </p:scale>
        <p:origin x="1968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-3870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 /><Relationship Id="rId13" Type="http://schemas.openxmlformats.org/officeDocument/2006/relationships/font" Target="fonts/font4.fntdata" /><Relationship Id="rId18" Type="http://schemas.openxmlformats.org/officeDocument/2006/relationships/presProps" Target="presProps.xml" /><Relationship Id="rId3" Type="http://schemas.openxmlformats.org/officeDocument/2006/relationships/slide" Target="slides/slide2.xml" /><Relationship Id="rId21" Type="http://schemas.openxmlformats.org/officeDocument/2006/relationships/tableStyles" Target="tableStyles.xml" /><Relationship Id="rId7" Type="http://schemas.openxmlformats.org/officeDocument/2006/relationships/slide" Target="slides/slide6.xml" /><Relationship Id="rId12" Type="http://schemas.openxmlformats.org/officeDocument/2006/relationships/font" Target="fonts/font3.fntdata" /><Relationship Id="rId17" Type="http://schemas.openxmlformats.org/officeDocument/2006/relationships/font" Target="fonts/font8.fntdata" /><Relationship Id="rId2" Type="http://schemas.openxmlformats.org/officeDocument/2006/relationships/slide" Target="slides/slide1.xml" /><Relationship Id="rId16" Type="http://schemas.openxmlformats.org/officeDocument/2006/relationships/font" Target="fonts/font7.fntdata" /><Relationship Id="rId20" Type="http://schemas.openxmlformats.org/officeDocument/2006/relationships/theme" Target="theme/them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2.fntdata" /><Relationship Id="rId5" Type="http://schemas.openxmlformats.org/officeDocument/2006/relationships/slide" Target="slides/slide4.xml" /><Relationship Id="rId15" Type="http://schemas.openxmlformats.org/officeDocument/2006/relationships/font" Target="fonts/font6.fntdata" /><Relationship Id="rId10" Type="http://schemas.openxmlformats.org/officeDocument/2006/relationships/font" Target="fonts/font1.fntdata" /><Relationship Id="rId19" Type="http://schemas.openxmlformats.org/officeDocument/2006/relationships/viewProps" Target="viewProps.xml" /><Relationship Id="rId4" Type="http://schemas.openxmlformats.org/officeDocument/2006/relationships/slide" Target="slides/slide3.xml" /><Relationship Id="rId9" Type="http://schemas.openxmlformats.org/officeDocument/2006/relationships/handoutMaster" Target="handoutMasters/handoutMaster1.xml" /><Relationship Id="rId14" Type="http://schemas.openxmlformats.org/officeDocument/2006/relationships/font" Target="fonts/font5.fntdata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457200" y="2393830"/>
            <a:ext cx="8229600" cy="110717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8742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196752"/>
            <a:ext cx="8402525" cy="516971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196752"/>
            <a:ext cx="8402525" cy="5169718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8" name="제목 1"/>
          <p:cNvSpPr>
            <a:spLocks noGrp="1"/>
          </p:cNvSpPr>
          <p:nvPr>
            <p:ph type="title"/>
          </p:nvPr>
        </p:nvSpPr>
        <p:spPr>
          <a:xfrm>
            <a:off x="179512" y="8742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1927149" y="2708921"/>
            <a:ext cx="5289702" cy="129614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 /><Relationship Id="rId7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5" Type="http://schemas.openxmlformats.org/officeDocument/2006/relationships/slideLayout" Target="../slideLayouts/slideLayout5.xml" /><Relationship Id="rId4" Type="http://schemas.openxmlformats.org/officeDocument/2006/relationships/slideLayout" Target="../slideLayouts/slideLayout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2022-08-28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P</a:t>
            </a:r>
            <a:r>
              <a:rPr lang="en-US" altLang="ko-KR">
                <a:solidFill>
                  <a:srgbClr val="32C6FF"/>
                </a:solidFill>
              </a:rPr>
              <a:t>O</a:t>
            </a:r>
            <a:r>
              <a:rPr lang="en-US" altLang="ko-KR"/>
              <a:t>WERPOINT </a:t>
            </a:r>
            <a:r>
              <a:rPr lang="en-US" altLang="ko-KR" b="1"/>
              <a:t>TEMPLATE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1377620" y="3326795"/>
            <a:ext cx="6388761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맑은 고딕" pitchFamily="50" charset="-127"/>
                <a:cs typeface="굴림" pitchFamily="50" charset="-127"/>
              </a:rPr>
              <a:t>We would like to offer you a stylish and reasonable presentation that will help you to promote your business</a:t>
            </a:r>
          </a:p>
        </p:txBody>
      </p:sp>
      <p:grpSp>
        <p:nvGrpSpPr>
          <p:cNvPr id="9" name="그룹 8"/>
          <p:cNvGrpSpPr/>
          <p:nvPr/>
        </p:nvGrpSpPr>
        <p:grpSpPr>
          <a:xfrm>
            <a:off x="3904200" y="6166383"/>
            <a:ext cx="1335600" cy="338400"/>
            <a:chOff x="5427663" y="5711825"/>
            <a:chExt cx="1335600" cy="338400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5" y="5711825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>
              <a:off x="5628635" y="5887235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>
              <a:off x="5726748" y="5879473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771057" y="5882577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8"/>
            <p:cNvSpPr>
              <a:spLocks noEditPoints="1"/>
            </p:cNvSpPr>
            <p:nvPr/>
          </p:nvSpPr>
          <p:spPr bwMode="auto">
            <a:xfrm>
              <a:off x="5813784" y="5879473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9"/>
            <p:cNvSpPr>
              <a:spLocks noEditPoints="1"/>
            </p:cNvSpPr>
            <p:nvPr/>
          </p:nvSpPr>
          <p:spPr bwMode="auto">
            <a:xfrm>
              <a:off x="5916644" y="5919832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10"/>
            <p:cNvSpPr>
              <a:spLocks/>
            </p:cNvSpPr>
            <p:nvPr/>
          </p:nvSpPr>
          <p:spPr bwMode="auto">
            <a:xfrm>
              <a:off x="6063814" y="5888786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11"/>
            <p:cNvSpPr>
              <a:spLocks noEditPoints="1"/>
            </p:cNvSpPr>
            <p:nvPr/>
          </p:nvSpPr>
          <p:spPr bwMode="auto">
            <a:xfrm>
              <a:off x="6217312" y="5921385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12"/>
            <p:cNvSpPr>
              <a:spLocks/>
            </p:cNvSpPr>
            <p:nvPr/>
          </p:nvSpPr>
          <p:spPr bwMode="auto">
            <a:xfrm>
              <a:off x="6313843" y="5921385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6467342" y="5879473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4"/>
            <p:cNvSpPr>
              <a:spLocks noEditPoints="1"/>
            </p:cNvSpPr>
            <p:nvPr/>
          </p:nvSpPr>
          <p:spPr bwMode="auto">
            <a:xfrm>
              <a:off x="6555960" y="5921385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6654072" y="5921385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6701546" y="5921385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19"/>
            <p:cNvSpPr>
              <a:spLocks/>
            </p:cNvSpPr>
            <p:nvPr/>
          </p:nvSpPr>
          <p:spPr bwMode="auto">
            <a:xfrm>
              <a:off x="5427663" y="5804963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20"/>
            <p:cNvSpPr>
              <a:spLocks/>
            </p:cNvSpPr>
            <p:nvPr/>
          </p:nvSpPr>
          <p:spPr bwMode="auto">
            <a:xfrm>
              <a:off x="5432410" y="5894996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21"/>
            <p:cNvSpPr>
              <a:spLocks/>
            </p:cNvSpPr>
            <p:nvPr/>
          </p:nvSpPr>
          <p:spPr bwMode="auto">
            <a:xfrm>
              <a:off x="5582745" y="5711825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 rot="1902445">
            <a:off x="61212" y="3810498"/>
            <a:ext cx="2283645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000" b="1" dirty="0">
                <a:solidFill>
                  <a:schemeClr val="bg1"/>
                </a:solidFill>
                <a:effectLst>
                  <a:outerShdw blurRad="63500" algn="ctr" rotWithShape="0">
                    <a:prstClr val="black">
                      <a:alpha val="18000"/>
                    </a:prstClr>
                  </a:outerShdw>
                </a:effectLst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chemeClr val="bg1"/>
              </a:solidFill>
              <a:effectLst>
                <a:outerShdw blurRad="63500" algn="ctr" rotWithShape="0">
                  <a:prstClr val="black">
                    <a:alpha val="18000"/>
                  </a:prstClr>
                </a:outerShdw>
              </a:effectLst>
              <a:latin typeface="+mj-lt"/>
              <a:ea typeface="맑은 고딕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4452640" y="764704"/>
            <a:ext cx="3024336" cy="662106"/>
            <a:chOff x="4211960" y="764704"/>
            <a:chExt cx="3427743" cy="662106"/>
          </a:xfrm>
        </p:grpSpPr>
        <p:sp>
          <p:nvSpPr>
            <p:cNvPr id="87" name="Text Box 5"/>
            <p:cNvSpPr txBox="1">
              <a:spLocks noChangeArrowheads="1"/>
            </p:cNvSpPr>
            <p:nvPr/>
          </p:nvSpPr>
          <p:spPr bwMode="auto">
            <a:xfrm>
              <a:off x="4686953" y="764704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Insert text here</a:t>
              </a:r>
            </a:p>
          </p:txBody>
        </p:sp>
        <p:sp>
          <p:nvSpPr>
            <p:cNvPr id="88" name="Text Box 11"/>
            <p:cNvSpPr txBox="1">
              <a:spLocks noChangeArrowheads="1"/>
            </p:cNvSpPr>
            <p:nvPr/>
          </p:nvSpPr>
          <p:spPr bwMode="auto">
            <a:xfrm>
              <a:off x="4686954" y="1026700"/>
              <a:ext cx="28138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89" name="TextBox 13"/>
            <p:cNvSpPr txBox="1">
              <a:spLocks noChangeArrowheads="1"/>
            </p:cNvSpPr>
            <p:nvPr/>
          </p:nvSpPr>
          <p:spPr bwMode="auto">
            <a:xfrm>
              <a:off x="4211960" y="845370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792241" y="2503748"/>
            <a:ext cx="3024336" cy="662106"/>
            <a:chOff x="3551561" y="2503748"/>
            <a:chExt cx="3427743" cy="662106"/>
          </a:xfrm>
        </p:grpSpPr>
        <p:sp>
          <p:nvSpPr>
            <p:cNvPr id="73" name="Text Box 5"/>
            <p:cNvSpPr txBox="1">
              <a:spLocks noChangeArrowheads="1"/>
            </p:cNvSpPr>
            <p:nvPr/>
          </p:nvSpPr>
          <p:spPr bwMode="auto">
            <a:xfrm>
              <a:off x="4026554" y="2503748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Insert text here</a:t>
              </a:r>
            </a:p>
          </p:txBody>
        </p:sp>
        <p:sp>
          <p:nvSpPr>
            <p:cNvPr id="74" name="Text Box 11"/>
            <p:cNvSpPr txBox="1">
              <a:spLocks noChangeArrowheads="1"/>
            </p:cNvSpPr>
            <p:nvPr/>
          </p:nvSpPr>
          <p:spPr bwMode="auto">
            <a:xfrm>
              <a:off x="4026555" y="2765744"/>
              <a:ext cx="28138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5" name="TextBox 13"/>
            <p:cNvSpPr txBox="1">
              <a:spLocks noChangeArrowheads="1"/>
            </p:cNvSpPr>
            <p:nvPr/>
          </p:nvSpPr>
          <p:spPr bwMode="auto">
            <a:xfrm>
              <a:off x="3551561" y="258441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3462041" y="3373270"/>
            <a:ext cx="3024336" cy="662106"/>
            <a:chOff x="3221361" y="3373270"/>
            <a:chExt cx="3427743" cy="662106"/>
          </a:xfrm>
        </p:grpSpPr>
        <p:sp>
          <p:nvSpPr>
            <p:cNvPr id="77" name="Text Box 5"/>
            <p:cNvSpPr txBox="1">
              <a:spLocks noChangeArrowheads="1"/>
            </p:cNvSpPr>
            <p:nvPr/>
          </p:nvSpPr>
          <p:spPr bwMode="auto">
            <a:xfrm>
              <a:off x="3696354" y="3373270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Insert text here</a:t>
              </a:r>
            </a:p>
          </p:txBody>
        </p:sp>
        <p:sp>
          <p:nvSpPr>
            <p:cNvPr id="78" name="Text Box 11"/>
            <p:cNvSpPr txBox="1">
              <a:spLocks noChangeArrowheads="1"/>
            </p:cNvSpPr>
            <p:nvPr/>
          </p:nvSpPr>
          <p:spPr bwMode="auto">
            <a:xfrm>
              <a:off x="3696355" y="3635266"/>
              <a:ext cx="28138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9" name="TextBox 13"/>
            <p:cNvSpPr txBox="1">
              <a:spLocks noChangeArrowheads="1"/>
            </p:cNvSpPr>
            <p:nvPr/>
          </p:nvSpPr>
          <p:spPr bwMode="auto">
            <a:xfrm>
              <a:off x="3221361" y="345393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3131841" y="4242790"/>
            <a:ext cx="3024336" cy="662106"/>
            <a:chOff x="2891161" y="4242790"/>
            <a:chExt cx="3427743" cy="662106"/>
          </a:xfrm>
        </p:grpSpPr>
        <p:sp>
          <p:nvSpPr>
            <p:cNvPr id="81" name="Text Box 5"/>
            <p:cNvSpPr txBox="1">
              <a:spLocks noChangeArrowheads="1"/>
            </p:cNvSpPr>
            <p:nvPr/>
          </p:nvSpPr>
          <p:spPr bwMode="auto">
            <a:xfrm>
              <a:off x="3366154" y="4242790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Insert text here</a:t>
              </a:r>
            </a:p>
          </p:txBody>
        </p:sp>
        <p:sp>
          <p:nvSpPr>
            <p:cNvPr id="82" name="Text Box 11"/>
            <p:cNvSpPr txBox="1">
              <a:spLocks noChangeArrowheads="1"/>
            </p:cNvSpPr>
            <p:nvPr/>
          </p:nvSpPr>
          <p:spPr bwMode="auto">
            <a:xfrm>
              <a:off x="3366155" y="4504786"/>
              <a:ext cx="28138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83" name="TextBox 13"/>
            <p:cNvSpPr txBox="1">
              <a:spLocks noChangeArrowheads="1"/>
            </p:cNvSpPr>
            <p:nvPr/>
          </p:nvSpPr>
          <p:spPr bwMode="auto">
            <a:xfrm>
              <a:off x="2891161" y="432345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4122441" y="1530518"/>
            <a:ext cx="3024336" cy="765814"/>
            <a:chOff x="3881761" y="1530518"/>
            <a:chExt cx="3427743" cy="765814"/>
          </a:xfrm>
        </p:grpSpPr>
        <p:sp>
          <p:nvSpPr>
            <p:cNvPr id="69" name="Text Box 5"/>
            <p:cNvSpPr txBox="1">
              <a:spLocks noChangeArrowheads="1"/>
            </p:cNvSpPr>
            <p:nvPr/>
          </p:nvSpPr>
          <p:spPr bwMode="auto">
            <a:xfrm>
              <a:off x="4356754" y="1634226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itchFamily="50" charset="-127"/>
                </a:rPr>
                <a:t>Insert text here</a:t>
              </a:r>
            </a:p>
          </p:txBody>
        </p:sp>
        <p:sp>
          <p:nvSpPr>
            <p:cNvPr id="70" name="Text Box 11"/>
            <p:cNvSpPr txBox="1">
              <a:spLocks noChangeArrowheads="1"/>
            </p:cNvSpPr>
            <p:nvPr/>
          </p:nvSpPr>
          <p:spPr bwMode="auto">
            <a:xfrm>
              <a:off x="4356755" y="1896222"/>
              <a:ext cx="281380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1" name="TextBox 13"/>
            <p:cNvSpPr txBox="1">
              <a:spLocks noChangeArrowheads="1"/>
            </p:cNvSpPr>
            <p:nvPr/>
          </p:nvSpPr>
          <p:spPr bwMode="auto">
            <a:xfrm>
              <a:off x="3881761" y="1714892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32C6FF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solidFill>
                  <a:srgbClr val="32C6FF"/>
                </a:solidFill>
                <a:latin typeface="+mj-lt"/>
                <a:ea typeface="맑은 고딕" pitchFamily="50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184800" y="1530518"/>
              <a:ext cx="2592687" cy="0"/>
            </a:xfrm>
            <a:prstGeom prst="line">
              <a:avLst/>
            </a:prstGeom>
            <a:ln cap="rnd">
              <a:solidFill>
                <a:schemeClr val="bg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4" name="직선 연결선 83"/>
          <p:cNvCxnSpPr/>
          <p:nvPr/>
        </p:nvCxnSpPr>
        <p:spPr>
          <a:xfrm>
            <a:off x="4135768" y="2400040"/>
            <a:ext cx="2592687" cy="0"/>
          </a:xfrm>
          <a:prstGeom prst="line">
            <a:avLst/>
          </a:prstGeom>
          <a:ln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3827950" y="3269562"/>
            <a:ext cx="2592687" cy="0"/>
          </a:xfrm>
          <a:prstGeom prst="line">
            <a:avLst/>
          </a:prstGeom>
          <a:ln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3465811" y="4139084"/>
            <a:ext cx="2592687" cy="0"/>
          </a:xfrm>
          <a:prstGeom prst="line">
            <a:avLst/>
          </a:prstGeom>
          <a:ln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Box 9"/>
          <p:cNvSpPr txBox="1">
            <a:spLocks noChangeArrowheads="1"/>
          </p:cNvSpPr>
          <p:nvPr/>
        </p:nvSpPr>
        <p:spPr bwMode="auto">
          <a:xfrm>
            <a:off x="4769578" y="2488247"/>
            <a:ext cx="2618005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180975" marR="0" indent="-18097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ko-KR" sz="13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Insert text here</a:t>
            </a:r>
          </a:p>
          <a:p>
            <a:pPr marL="180975" marR="0" indent="-18097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 Insert text here</a:t>
            </a:r>
          </a:p>
          <a:p>
            <a:pPr marL="180975" indent="-18097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 Insert text here</a:t>
            </a:r>
          </a:p>
          <a:p>
            <a:pPr marL="180975" indent="-18097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 Insert text here</a:t>
            </a:r>
          </a:p>
          <a:p>
            <a:pPr marL="180975" indent="-180975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 Insert text here</a:t>
            </a:r>
          </a:p>
        </p:txBody>
      </p:sp>
      <p:cxnSp>
        <p:nvCxnSpPr>
          <p:cNvPr id="4" name="직선 연결선 3"/>
          <p:cNvCxnSpPr>
            <a:cxnSpLocks/>
          </p:cNvCxnSpPr>
          <p:nvPr/>
        </p:nvCxnSpPr>
        <p:spPr>
          <a:xfrm>
            <a:off x="4860032" y="2374988"/>
            <a:ext cx="4283968" cy="0"/>
          </a:xfrm>
          <a:prstGeom prst="line">
            <a:avLst/>
          </a:prstGeom>
          <a:ln cap="rnd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/>
          <p:cNvGrpSpPr/>
          <p:nvPr/>
        </p:nvGrpSpPr>
        <p:grpSpPr>
          <a:xfrm>
            <a:off x="4120041" y="1340768"/>
            <a:ext cx="3380916" cy="863359"/>
            <a:chOff x="4120041" y="1556792"/>
            <a:chExt cx="3380916" cy="863359"/>
          </a:xfrm>
        </p:grpSpPr>
        <p:sp>
          <p:nvSpPr>
            <p:cNvPr id="12" name="Text Box 5"/>
            <p:cNvSpPr txBox="1">
              <a:spLocks noChangeArrowheads="1"/>
            </p:cNvSpPr>
            <p:nvPr/>
          </p:nvSpPr>
          <p:spPr bwMode="auto">
            <a:xfrm>
              <a:off x="4788024" y="1556792"/>
              <a:ext cx="2616806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Insert text here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4788024" y="2020041"/>
              <a:ext cx="271293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6" name="Text Box 4"/>
            <p:cNvSpPr txBox="1">
              <a:spLocks noChangeArrowheads="1"/>
            </p:cNvSpPr>
            <p:nvPr/>
          </p:nvSpPr>
          <p:spPr bwMode="auto">
            <a:xfrm>
              <a:off x="4120041" y="1628800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solidFill>
                    <a:srgbClr val="32C6FF"/>
                  </a:solidFill>
                  <a:effectLst>
                    <a:outerShdw blurRad="63500" algn="ctr" rotWithShape="0">
                      <a:prstClr val="black">
                        <a:alpha val="22000"/>
                      </a:prst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01</a:t>
              </a:r>
              <a:endParaRPr kumimoji="1" lang="ko-KR" altLang="ko-KR" sz="3200" b="1" dirty="0">
                <a:solidFill>
                  <a:srgbClr val="32C6FF"/>
                </a:solidFill>
                <a:effectLst>
                  <a:outerShdw blurRad="63500" algn="ctr" rotWithShape="0">
                    <a:prstClr val="black">
                      <a:alpha val="22000"/>
                    </a:prst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Add some text to the title slide</a:t>
            </a:r>
            <a:endParaRPr lang="ko-KR" altLang="en-US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Add some text to the title slide</a:t>
            </a:r>
            <a:endParaRPr lang="ko-KR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32C6FF"/>
                </a:solidFill>
              </a:rPr>
              <a:t>T</a:t>
            </a:r>
            <a:r>
              <a:rPr lang="en-US" altLang="ko-KR"/>
              <a:t>HANK YOU</a:t>
            </a:r>
            <a:endParaRPr lang="ko-K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10504</TotalTime>
  <Words>183</Words>
  <Application>Microsoft Office PowerPoint</Application>
  <PresentationFormat>On-screen Show (4:3)</PresentationFormat>
  <Paragraphs>32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테마</vt:lpstr>
      <vt:lpstr>POWERPOINT TEMPLATE</vt:lpstr>
      <vt:lpstr>PowerPoint Presentation</vt:lpstr>
      <vt:lpstr>PowerPoint Presentation</vt:lpstr>
      <vt:lpstr>Add some text to the title slide</vt:lpstr>
      <vt:lpstr>Add some text to the title slide</vt:lpstr>
      <vt:lpstr>THANK YOU</vt:lpstr>
    </vt:vector>
  </TitlesOfParts>
  <Manager>Slide Members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Pavan Chintakayala</cp:lastModifiedBy>
  <cp:revision>1</cp:revision>
  <dcterms:created xsi:type="dcterms:W3CDTF">2010-02-01T08:03:16Z</dcterms:created>
  <dcterms:modified xsi:type="dcterms:W3CDTF">2022-08-28T07:45:29Z</dcterms:modified>
  <cp:category>www.slidemembers.com</cp:category>
  <cp:version>YESFORM Co.,Ltd.</cp:version>
</cp:coreProperties>
</file>

<file path=docProps/thumbnail.jpeg>
</file>